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0" r:id="rId2"/>
    <p:sldId id="271" r:id="rId3"/>
    <p:sldId id="256" r:id="rId4"/>
    <p:sldId id="269" r:id="rId5"/>
    <p:sldId id="268" r:id="rId6"/>
    <p:sldId id="267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935251B-A42D-437C-AC09-5AE612B6E648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B0CCFD0-1D4C-489D-A74E-C08F61F9D7E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b="1" dirty="0" smtClean="0">
              <a:solidFill>
                <a:schemeClr val="tx1"/>
              </a:solidFill>
            </a:endParaRPr>
          </a:p>
          <a:p>
            <a:r>
              <a:rPr lang="en-US" sz="4400" b="1" dirty="0" smtClean="0">
                <a:solidFill>
                  <a:schemeClr val="tx1"/>
                </a:solidFill>
              </a:rPr>
              <a:t>BW: THINK PAIR SHARE</a:t>
            </a:r>
          </a:p>
          <a:p>
            <a:r>
              <a:rPr lang="en-US" sz="4400" b="1" dirty="0" smtClean="0">
                <a:solidFill>
                  <a:schemeClr val="tx1"/>
                </a:solidFill>
              </a:rPr>
              <a:t>SUMMATIVE </a:t>
            </a:r>
            <a:r>
              <a:rPr lang="en-US" sz="4400" b="1" dirty="0" smtClean="0">
                <a:solidFill>
                  <a:schemeClr val="tx1"/>
                </a:solidFill>
              </a:rPr>
              <a:t>OVERVIEW</a:t>
            </a:r>
          </a:p>
          <a:p>
            <a:r>
              <a:rPr lang="en-US" sz="4400" b="1" dirty="0" smtClean="0">
                <a:solidFill>
                  <a:schemeClr val="tx1"/>
                </a:solidFill>
              </a:rPr>
              <a:t>RAFT COLONIES </a:t>
            </a:r>
            <a:r>
              <a:rPr lang="en-US" sz="4400" b="1" dirty="0" smtClean="0">
                <a:solidFill>
                  <a:schemeClr val="tx1"/>
                </a:solidFill>
              </a:rPr>
              <a:t>NOTES</a:t>
            </a:r>
            <a:endParaRPr lang="en-US" sz="4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80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MIDDLE COLONIES:  </a:t>
            </a:r>
            <a:r>
              <a:rPr lang="en-US" dirty="0">
                <a:effectLst/>
              </a:rPr>
              <a:t>NY, NJ, PA, DE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GEOGRAPHY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Longer growing season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Fertile soil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Rivers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Natural Harbors</a:t>
            </a:r>
          </a:p>
        </p:txBody>
      </p:sp>
    </p:spTree>
    <p:extLst>
      <p:ext uri="{BB962C8B-B14F-4D97-AF65-F5344CB8AC3E}">
        <p14:creationId xmlns:p14="http://schemas.microsoft.com/office/powerpoint/2010/main" val="396828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MIDDLE COLONIES:  </a:t>
            </a:r>
            <a:r>
              <a:rPr lang="en-US" dirty="0">
                <a:effectLst/>
              </a:rPr>
              <a:t>NY, NJ, PA, DE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ECONOMY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Some cash crops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Export wheat and corn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Fur trade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Trade</a:t>
            </a:r>
          </a:p>
        </p:txBody>
      </p:sp>
    </p:spTree>
    <p:extLst>
      <p:ext uri="{BB962C8B-B14F-4D97-AF65-F5344CB8AC3E}">
        <p14:creationId xmlns:p14="http://schemas.microsoft.com/office/powerpoint/2010/main" val="421331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MIDDLE COLONIES:  </a:t>
            </a:r>
            <a:r>
              <a:rPr lang="en-US" dirty="0">
                <a:effectLst/>
              </a:rPr>
              <a:t>NY, NJ, PA, DE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RELIGION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Quaker – Pennsylvania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Religious tolerance</a:t>
            </a:r>
          </a:p>
        </p:txBody>
      </p:sp>
    </p:spTree>
    <p:extLst>
      <p:ext uri="{BB962C8B-B14F-4D97-AF65-F5344CB8AC3E}">
        <p14:creationId xmlns:p14="http://schemas.microsoft.com/office/powerpoint/2010/main" val="205094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MIDDLE COLONIES:  </a:t>
            </a:r>
            <a:r>
              <a:rPr lang="en-US" dirty="0">
                <a:effectLst/>
              </a:rPr>
              <a:t>NY, NJ, PA, DE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</a:rPr>
              <a:t>MISC. (Write this in the box that says </a:t>
            </a:r>
            <a:r>
              <a:rPr lang="en-US" sz="4000" b="1" dirty="0" smtClean="0">
                <a:solidFill>
                  <a:schemeClr val="tx1"/>
                </a:solidFill>
              </a:rPr>
              <a:t>Middle Colonies)</a:t>
            </a:r>
            <a:endParaRPr lang="en-US" sz="4000" b="1" dirty="0">
              <a:solidFill>
                <a:schemeClr val="tx1"/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Diverse population – Many different religions and nationalities</a:t>
            </a:r>
          </a:p>
        </p:txBody>
      </p:sp>
    </p:spTree>
    <p:extLst>
      <p:ext uri="{BB962C8B-B14F-4D97-AF65-F5344CB8AC3E}">
        <p14:creationId xmlns:p14="http://schemas.microsoft.com/office/powerpoint/2010/main" val="300424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effectLst/>
              </a:rPr>
              <a:t>SOUTHERN COLONIES:  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VA</a:t>
            </a:r>
            <a:r>
              <a:rPr lang="en-US" dirty="0">
                <a:effectLst/>
              </a:rPr>
              <a:t>, MD, NC, SC, GA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GEOGRAPHY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Long growing season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Fertile soil</a:t>
            </a:r>
          </a:p>
        </p:txBody>
      </p:sp>
    </p:spTree>
    <p:extLst>
      <p:ext uri="{BB962C8B-B14F-4D97-AF65-F5344CB8AC3E}">
        <p14:creationId xmlns:p14="http://schemas.microsoft.com/office/powerpoint/2010/main" val="23160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effectLst/>
              </a:rPr>
              <a:t>SOUTHERN COLONIES:  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VA</a:t>
            </a:r>
            <a:r>
              <a:rPr lang="en-US" dirty="0">
                <a:effectLst/>
              </a:rPr>
              <a:t>, MD, NC, SC, GA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ECONOMY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Slave labor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Much agriculture (farming)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Large plantations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Cash crops:  Rice, Tobacco</a:t>
            </a:r>
          </a:p>
        </p:txBody>
      </p:sp>
    </p:spTree>
    <p:extLst>
      <p:ext uri="{BB962C8B-B14F-4D97-AF65-F5344CB8AC3E}">
        <p14:creationId xmlns:p14="http://schemas.microsoft.com/office/powerpoint/2010/main" val="331043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>
                <a:effectLst/>
              </a:rPr>
              <a:t>SOUTHERN COLONIES:  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VA</a:t>
            </a:r>
            <a:r>
              <a:rPr lang="en-US" dirty="0">
                <a:effectLst/>
              </a:rPr>
              <a:t>, MD, NC, SC, GA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RELIGION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Catholics – Maryland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Religious tolerance</a:t>
            </a:r>
          </a:p>
        </p:txBody>
      </p:sp>
    </p:spTree>
    <p:extLst>
      <p:ext uri="{BB962C8B-B14F-4D97-AF65-F5344CB8AC3E}">
        <p14:creationId xmlns:p14="http://schemas.microsoft.com/office/powerpoint/2010/main" val="268040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"/>
            <a:ext cx="5029200" cy="6383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90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Why did people come to the colonies?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POLITICAL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To escape persecution from the monarchy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Self-government</a:t>
            </a:r>
          </a:p>
        </p:txBody>
      </p:sp>
    </p:spTree>
    <p:extLst>
      <p:ext uri="{BB962C8B-B14F-4D97-AF65-F5344CB8AC3E}">
        <p14:creationId xmlns:p14="http://schemas.microsoft.com/office/powerpoint/2010/main" val="344765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Why did people come to the colonies?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ECONOMIC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To escape debt in England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Economic opportunity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Availability of land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Profit from trade and profit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Search for gold</a:t>
            </a:r>
          </a:p>
        </p:txBody>
      </p:sp>
    </p:spTree>
    <p:extLst>
      <p:ext uri="{BB962C8B-B14F-4D97-AF65-F5344CB8AC3E}">
        <p14:creationId xmlns:p14="http://schemas.microsoft.com/office/powerpoint/2010/main" val="201566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Why did people come to the colonies?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RELIGIOUS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Escape religious persecution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To leave the Church of England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More religious freedom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Missionaries</a:t>
            </a:r>
          </a:p>
        </p:txBody>
      </p:sp>
    </p:spTree>
    <p:extLst>
      <p:ext uri="{BB962C8B-B14F-4D97-AF65-F5344CB8AC3E}">
        <p14:creationId xmlns:p14="http://schemas.microsoft.com/office/powerpoint/2010/main" val="32613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NEW ENGLAND:  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MA</a:t>
            </a:r>
            <a:r>
              <a:rPr lang="en-US" dirty="0">
                <a:effectLst/>
              </a:rPr>
              <a:t>, RI, CT, NH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GEOGRAPHY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Rocky Soil that is bad for farming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Cold Winters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Short growing season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Forests, rivers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Natural harbors</a:t>
            </a:r>
          </a:p>
        </p:txBody>
      </p:sp>
    </p:spTree>
    <p:extLst>
      <p:ext uri="{BB962C8B-B14F-4D97-AF65-F5344CB8AC3E}">
        <p14:creationId xmlns:p14="http://schemas.microsoft.com/office/powerpoint/2010/main" val="155349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NEW ENGLAND:  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MA</a:t>
            </a:r>
            <a:r>
              <a:rPr lang="en-US" dirty="0">
                <a:effectLst/>
              </a:rPr>
              <a:t>, RI, CT, NH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ECONOMY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Small farms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Fishing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Fur trade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Shipbuilding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Lumber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Trade</a:t>
            </a:r>
          </a:p>
        </p:txBody>
      </p:sp>
    </p:spTree>
    <p:extLst>
      <p:ext uri="{BB962C8B-B14F-4D97-AF65-F5344CB8AC3E}">
        <p14:creationId xmlns:p14="http://schemas.microsoft.com/office/powerpoint/2010/main" val="92987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NEW ENGLAND:  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MA</a:t>
            </a:r>
            <a:r>
              <a:rPr lang="en-US" dirty="0">
                <a:effectLst/>
              </a:rPr>
              <a:t>, RI, CT, NH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RELIGION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Puritans (Protestant Christians)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Puritans did not believe in religious tolerance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Rhode Island - Judaism</a:t>
            </a:r>
          </a:p>
        </p:txBody>
      </p:sp>
    </p:spTree>
    <p:extLst>
      <p:ext uri="{BB962C8B-B14F-4D97-AF65-F5344CB8AC3E}">
        <p14:creationId xmlns:p14="http://schemas.microsoft.com/office/powerpoint/2010/main" val="109086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NEW ENGLAND:  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MA</a:t>
            </a:r>
            <a:r>
              <a:rPr lang="en-US" dirty="0">
                <a:effectLst/>
              </a:rPr>
              <a:t>, RI, CT, NH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MISC. (Write this in the box that says New England)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Mayflower Compact – Plymouth, MA</a:t>
            </a:r>
          </a:p>
        </p:txBody>
      </p:sp>
    </p:spTree>
    <p:extLst>
      <p:ext uri="{BB962C8B-B14F-4D97-AF65-F5344CB8AC3E}">
        <p14:creationId xmlns:p14="http://schemas.microsoft.com/office/powerpoint/2010/main" val="420703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231</TotalTime>
  <Words>275</Words>
  <Application>Microsoft Office PowerPoint</Application>
  <PresentationFormat>On-screen Show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Executive</vt:lpstr>
      <vt:lpstr>AGENDA</vt:lpstr>
      <vt:lpstr>PowerPoint Presentation</vt:lpstr>
      <vt:lpstr>Why did people come to the colonies?</vt:lpstr>
      <vt:lpstr>Why did people come to the colonies?</vt:lpstr>
      <vt:lpstr>Why did people come to the colonies?</vt:lpstr>
      <vt:lpstr>NEW ENGLAND:   MA, RI, CT, NH</vt:lpstr>
      <vt:lpstr>NEW ENGLAND:   MA, RI, CT, NH</vt:lpstr>
      <vt:lpstr>NEW ENGLAND:   MA, RI, CT, NH</vt:lpstr>
      <vt:lpstr>NEW ENGLAND:   MA, RI, CT, NH</vt:lpstr>
      <vt:lpstr>MIDDLE COLONIES:  NY, NJ, PA, DE</vt:lpstr>
      <vt:lpstr>MIDDLE COLONIES:  NY, NJ, PA, DE</vt:lpstr>
      <vt:lpstr>MIDDLE COLONIES:  NY, NJ, PA, DE</vt:lpstr>
      <vt:lpstr>MIDDLE COLONIES:  NY, NJ, PA, DE</vt:lpstr>
      <vt:lpstr>SOUTHERN COLONIES:   VA, MD, NC, SC, GA</vt:lpstr>
      <vt:lpstr>SOUTHERN COLONIES:   VA, MD, NC, SC, GA</vt:lpstr>
      <vt:lpstr>SOUTHERN COLONIES:   VA, MD, NC, SC, GA</vt:lpstr>
    </vt:vector>
  </TitlesOfParts>
  <Company>Rochester City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ENGLAND:   MA, RI, CT, NH</dc:title>
  <dc:creator>Lischer, Chantal J</dc:creator>
  <cp:lastModifiedBy>LaPointe, Paul R</cp:lastModifiedBy>
  <cp:revision>6</cp:revision>
  <dcterms:created xsi:type="dcterms:W3CDTF">2012-10-22T12:08:22Z</dcterms:created>
  <dcterms:modified xsi:type="dcterms:W3CDTF">2012-10-22T19:44:57Z</dcterms:modified>
</cp:coreProperties>
</file>